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575CC-D71A-4A33-84BC-EEA678A47AAC}" type="datetimeFigureOut">
              <a:rPr lang="nl-NL" smtClean="0"/>
              <a:t>23-5-2012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9071E-860F-482B-8EC0-70B54C8A09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5481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9071E-860F-482B-8EC0-70B54C8A0975}" type="slidenum">
              <a:rPr lang="nl-NL" smtClean="0"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9071E-860F-482B-8EC0-70B54C8A0975}" type="slidenum">
              <a:rPr lang="nl-NL" smtClean="0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9071E-860F-482B-8EC0-70B54C8A0975}" type="slidenum">
              <a:rPr lang="nl-NL" smtClean="0"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9071E-860F-482B-8EC0-70B54C8A0975}" type="slidenum">
              <a:rPr lang="nl-NL" smtClean="0"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9071E-860F-482B-8EC0-70B54C8A0975}" type="slidenum">
              <a:rPr lang="nl-NL" smtClean="0"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9071E-860F-482B-8EC0-70B54C8A0975}" type="slidenum">
              <a:rPr lang="nl-NL" smtClean="0"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9071E-860F-482B-8EC0-70B54C8A0975}" type="slidenum">
              <a:rPr lang="nl-NL" smtClean="0"/>
              <a:t>7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0E10F-A95A-4CFA-8891-6CC954A51C3D}" type="datetimeFigureOut">
              <a:rPr lang="nl-NL" smtClean="0"/>
              <a:t>23-5-2012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EA46-8521-461D-94DC-BD154B4225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0E10F-A95A-4CFA-8891-6CC954A51C3D}" type="datetimeFigureOut">
              <a:rPr lang="nl-NL" smtClean="0"/>
              <a:t>23-5-2012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EA46-8521-461D-94DC-BD154B4225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0E10F-A95A-4CFA-8891-6CC954A51C3D}" type="datetimeFigureOut">
              <a:rPr lang="nl-NL" smtClean="0"/>
              <a:t>23-5-2012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EA46-8521-461D-94DC-BD154B4225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0E10F-A95A-4CFA-8891-6CC954A51C3D}" type="datetimeFigureOut">
              <a:rPr lang="nl-NL" smtClean="0"/>
              <a:t>23-5-2012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EA46-8521-461D-94DC-BD154B4225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0E10F-A95A-4CFA-8891-6CC954A51C3D}" type="datetimeFigureOut">
              <a:rPr lang="nl-NL" smtClean="0"/>
              <a:t>23-5-2012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EA46-8521-461D-94DC-BD154B4225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0E10F-A95A-4CFA-8891-6CC954A51C3D}" type="datetimeFigureOut">
              <a:rPr lang="nl-NL" smtClean="0"/>
              <a:t>23-5-2012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EA46-8521-461D-94DC-BD154B4225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0E10F-A95A-4CFA-8891-6CC954A51C3D}" type="datetimeFigureOut">
              <a:rPr lang="nl-NL" smtClean="0"/>
              <a:t>23-5-2012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EA46-8521-461D-94DC-BD154B4225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0E10F-A95A-4CFA-8891-6CC954A51C3D}" type="datetimeFigureOut">
              <a:rPr lang="nl-NL" smtClean="0"/>
              <a:t>23-5-2012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EA46-8521-461D-94DC-BD154B4225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0E10F-A95A-4CFA-8891-6CC954A51C3D}" type="datetimeFigureOut">
              <a:rPr lang="nl-NL" smtClean="0"/>
              <a:t>23-5-2012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EA46-8521-461D-94DC-BD154B4225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0E10F-A95A-4CFA-8891-6CC954A51C3D}" type="datetimeFigureOut">
              <a:rPr lang="nl-NL" smtClean="0"/>
              <a:t>23-5-2012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EA46-8521-461D-94DC-BD154B4225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0E10F-A95A-4CFA-8891-6CC954A51C3D}" type="datetimeFigureOut">
              <a:rPr lang="nl-NL" smtClean="0"/>
              <a:t>23-5-2012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EA46-8521-461D-94DC-BD154B4225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0E10F-A95A-4CFA-8891-6CC954A51C3D}" type="datetimeFigureOut">
              <a:rPr lang="nl-NL" smtClean="0"/>
              <a:t>23-5-2012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AEA46-8521-461D-94DC-BD154B4225BE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Cognitieve Ontwikkeling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Cognitieve ontwikkeling = de ontwikkeling van het denken</a:t>
            </a:r>
          </a:p>
          <a:p>
            <a:pPr>
              <a:buNone/>
            </a:pPr>
            <a:r>
              <a:rPr lang="nl-NL" sz="2400" dirty="0" smtClean="0"/>
              <a:t>(</a:t>
            </a:r>
            <a:r>
              <a:rPr lang="nl-NL" sz="2400" dirty="0" err="1" smtClean="0"/>
              <a:t>Alkema</a:t>
            </a:r>
            <a:r>
              <a:rPr lang="nl-NL" sz="2400" dirty="0"/>
              <a:t>, van Dam, Kuipers, </a:t>
            </a:r>
            <a:r>
              <a:rPr lang="nl-NL" sz="2400" dirty="0" err="1"/>
              <a:t>Lindhout</a:t>
            </a:r>
            <a:r>
              <a:rPr lang="nl-NL" sz="2400" dirty="0"/>
              <a:t> &amp; </a:t>
            </a:r>
            <a:r>
              <a:rPr lang="nl-NL" sz="2400" dirty="0" err="1"/>
              <a:t>Tjerkstra</a:t>
            </a:r>
            <a:r>
              <a:rPr lang="nl-NL" sz="2400" dirty="0"/>
              <a:t>, </a:t>
            </a:r>
            <a:r>
              <a:rPr lang="nl-NL" sz="2400" dirty="0" smtClean="0"/>
              <a:t>2006)</a:t>
            </a:r>
            <a:endParaRPr lang="nl-NL" sz="2400" dirty="0"/>
          </a:p>
          <a:p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Piaget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dirty="0"/>
          </a:p>
          <a:p>
            <a:r>
              <a:rPr lang="nl-NL" dirty="0"/>
              <a:t>Vanaf kleuterleeftijd ontstaat de behoefte tot ordening: </a:t>
            </a:r>
            <a:endParaRPr lang="nl-NL" dirty="0" smtClean="0"/>
          </a:p>
          <a:p>
            <a:pPr>
              <a:buNone/>
            </a:pPr>
            <a:r>
              <a:rPr lang="nl-NL" i="1" dirty="0" smtClean="0"/>
              <a:t>een </a:t>
            </a:r>
            <a:r>
              <a:rPr lang="nl-NL" i="1" dirty="0"/>
              <a:t>fiets heeft twee wielen en in een bed kun je slapen.</a:t>
            </a:r>
          </a:p>
          <a:p>
            <a:endParaRPr lang="nl-NL" dirty="0"/>
          </a:p>
          <a:p>
            <a:r>
              <a:rPr lang="nl-NL" dirty="0"/>
              <a:t>Regels zijn relaties tussen </a:t>
            </a:r>
            <a:r>
              <a:rPr lang="nl-NL" dirty="0" smtClean="0"/>
              <a:t>begrippen:</a:t>
            </a:r>
          </a:p>
          <a:p>
            <a:pPr>
              <a:buNone/>
            </a:pPr>
            <a:r>
              <a:rPr lang="nl-NL" i="1" dirty="0" smtClean="0"/>
              <a:t>vuur </a:t>
            </a:r>
            <a:r>
              <a:rPr lang="nl-NL" i="1" dirty="0"/>
              <a:t>is heet en je kunt je er aan branden.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De vier ontwikkelingsstadia van </a:t>
            </a:r>
            <a:r>
              <a:rPr lang="nl-NL" dirty="0" err="1"/>
              <a:t>piaget</a:t>
            </a:r>
            <a:r>
              <a:rPr lang="nl-NL" dirty="0"/>
              <a:t>: 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Het </a:t>
            </a:r>
            <a:r>
              <a:rPr lang="nl-NL" dirty="0" err="1"/>
              <a:t>sensori-motorische</a:t>
            </a:r>
            <a:r>
              <a:rPr lang="nl-NL" dirty="0"/>
              <a:t> stadium </a:t>
            </a:r>
            <a:r>
              <a:rPr lang="nl-NL" sz="2000" dirty="0"/>
              <a:t>(0-2)</a:t>
            </a:r>
          </a:p>
          <a:p>
            <a:r>
              <a:rPr lang="nl-NL" dirty="0"/>
              <a:t>Het </a:t>
            </a:r>
            <a:r>
              <a:rPr lang="nl-NL" dirty="0" err="1"/>
              <a:t>pre-operationele</a:t>
            </a:r>
            <a:r>
              <a:rPr lang="nl-NL" dirty="0"/>
              <a:t> stadium </a:t>
            </a:r>
            <a:r>
              <a:rPr lang="nl-NL" sz="2000" dirty="0"/>
              <a:t>(2-7)</a:t>
            </a:r>
          </a:p>
          <a:p>
            <a:r>
              <a:rPr lang="nl-NL" dirty="0"/>
              <a:t>Het </a:t>
            </a:r>
            <a:r>
              <a:rPr lang="nl-NL" dirty="0" err="1"/>
              <a:t>concreet-operationele</a:t>
            </a:r>
            <a:r>
              <a:rPr lang="nl-NL" dirty="0"/>
              <a:t> stadium </a:t>
            </a:r>
            <a:r>
              <a:rPr lang="nl-NL" sz="2000" dirty="0"/>
              <a:t>(7-11)</a:t>
            </a:r>
          </a:p>
          <a:p>
            <a:r>
              <a:rPr lang="nl-NL" dirty="0"/>
              <a:t>Het </a:t>
            </a:r>
            <a:r>
              <a:rPr lang="nl-NL" dirty="0" err="1"/>
              <a:t>formeel-operatoinele</a:t>
            </a:r>
            <a:r>
              <a:rPr lang="nl-NL" dirty="0"/>
              <a:t> stadium </a:t>
            </a:r>
            <a:r>
              <a:rPr lang="nl-NL" sz="2000" dirty="0"/>
              <a:t>(vanaf 12 jaar)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Review</a:t>
            </a:r>
            <a:r>
              <a:rPr lang="nl-NL" dirty="0" smtClean="0"/>
              <a:t> van </a:t>
            </a:r>
            <a:r>
              <a:rPr lang="nl-NL" dirty="0" err="1" smtClean="0"/>
              <a:t>Piaget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i="1" dirty="0"/>
              <a:t>Kritiek op </a:t>
            </a:r>
            <a:r>
              <a:rPr lang="nl-NL" i="1" dirty="0" err="1"/>
              <a:t>Piaget</a:t>
            </a:r>
            <a:r>
              <a:rPr lang="nl-NL" i="1" dirty="0"/>
              <a:t>: </a:t>
            </a:r>
            <a:r>
              <a:rPr lang="nl-NL" dirty="0"/>
              <a:t>hij onderschatte het denkvermogen van kinderen en heeft de ontwikkeling van het denken nooit goed kunnen verklaren.</a:t>
            </a:r>
          </a:p>
          <a:p>
            <a:r>
              <a:rPr lang="nl-NL" i="1" dirty="0"/>
              <a:t>Wel belangrijk van </a:t>
            </a:r>
            <a:r>
              <a:rPr lang="nl-NL" i="1" dirty="0" err="1"/>
              <a:t>Piaget</a:t>
            </a:r>
            <a:r>
              <a:rPr lang="nl-NL" dirty="0"/>
              <a:t>: aandacht voor de unieke denkwereld van kinderen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Informatieverwerkingstheorie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Vergelijking brein met computer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Informatieverwerkingsmodel</a:t>
            </a:r>
            <a:endParaRPr lang="nl-NL" dirty="0"/>
          </a:p>
        </p:txBody>
      </p:sp>
      <p:pic>
        <p:nvPicPr>
          <p:cNvPr id="4" name="Tijdelijke aanduiding voor inhoud 3" descr="Modal_model_of_the_mind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331640" y="1844824"/>
            <a:ext cx="6030967" cy="4646056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145</Words>
  <Application>Microsoft Office PowerPoint</Application>
  <PresentationFormat>Diavoorstelling (4:3)</PresentationFormat>
  <Paragraphs>28</Paragraphs>
  <Slides>7</Slides>
  <Notes>7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Office-thema</vt:lpstr>
      <vt:lpstr>Cognitieve Ontwikkeling</vt:lpstr>
      <vt:lpstr>PowerPoint-presentatie</vt:lpstr>
      <vt:lpstr>Piaget</vt:lpstr>
      <vt:lpstr>De vier ontwikkelingsstadia van piaget:  </vt:lpstr>
      <vt:lpstr>Review van Piaget</vt:lpstr>
      <vt:lpstr>Informatieverwerkingstheorie </vt:lpstr>
      <vt:lpstr>Informatieverwerkingsmodel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Cognitieve Ontwikkeling</dc:title>
  <dc:creator>Irisa</dc:creator>
  <cp:lastModifiedBy>HSL</cp:lastModifiedBy>
  <cp:revision>1</cp:revision>
  <dcterms:created xsi:type="dcterms:W3CDTF">2012-05-17T11:22:18Z</dcterms:created>
  <dcterms:modified xsi:type="dcterms:W3CDTF">2012-05-23T11:49:24Z</dcterms:modified>
</cp:coreProperties>
</file>